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2"/>
  </p:notesMasterIdLst>
  <p:sldIdLst>
    <p:sldId id="256" r:id="rId2"/>
    <p:sldId id="257" r:id="rId3"/>
    <p:sldId id="271" r:id="rId4"/>
    <p:sldId id="285" r:id="rId5"/>
    <p:sldId id="273" r:id="rId6"/>
    <p:sldId id="262" r:id="rId7"/>
    <p:sldId id="286" r:id="rId8"/>
    <p:sldId id="278" r:id="rId9"/>
    <p:sldId id="263" r:id="rId10"/>
    <p:sldId id="282" r:id="rId11"/>
    <p:sldId id="284" r:id="rId12"/>
    <p:sldId id="287" r:id="rId13"/>
    <p:sldId id="270" r:id="rId14"/>
    <p:sldId id="274" r:id="rId15"/>
    <p:sldId id="275" r:id="rId16"/>
    <p:sldId id="283" r:id="rId17"/>
    <p:sldId id="265" r:id="rId18"/>
    <p:sldId id="288" r:id="rId19"/>
    <p:sldId id="289" r:id="rId20"/>
    <p:sldId id="29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3D718-B758-4611-BEA7-47AD95BE0C05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509E0-EBB5-4E49-A43A-8D338CDA4C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50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722376" y="4581128"/>
            <a:ext cx="7772400" cy="1296144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Воспитатель МАДОУ д\с №82 к\ города Тюмени: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Бугаева О.В.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Домишко </a:t>
            </a:r>
            <a:r>
              <a:rPr lang="ru-RU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муравьишки</a:t>
            </a:r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28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для детей 5 – 7 лет</a:t>
            </a:r>
            <a:endParaRPr lang="ru-RU" sz="28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" name="Zvuki-lesa-ptich_i-pesni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8052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530352"/>
            <a:ext cx="2448272" cy="438912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Входы и выходы охраняются муравьями-солдатами. 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0" y="363587"/>
            <a:ext cx="6334125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733256"/>
            <a:ext cx="8183880" cy="79208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Устройство муравейника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dirty="0" smtClean="0"/>
              <a:t> 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sz="half" idx="2"/>
          </p:nvPr>
        </p:nvSpPr>
        <p:spPr>
          <a:xfrm>
            <a:off x="467544" y="548680"/>
            <a:ext cx="4176464" cy="4370792"/>
          </a:xfrm>
        </p:spPr>
        <p:txBody>
          <a:bodyPr>
            <a:normAutofit/>
          </a:bodyPr>
          <a:lstStyle/>
          <a:p>
            <a:r>
              <a:rPr lang="ru-RU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муравейнике есть специальная зимняя спальня.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4643438" y="579438"/>
            <a:ext cx="4500562" cy="792162"/>
          </a:xfrm>
        </p:spPr>
        <p:txBody>
          <a:bodyPr>
            <a:normAutofit fontScale="25000" lnSpcReduction="20000"/>
          </a:bodyPr>
          <a:lstStyle/>
          <a:p>
            <a:endParaRPr lang="ru-RU" b="0" dirty="0" smtClean="0"/>
          </a:p>
          <a:p>
            <a:r>
              <a:rPr lang="ru-RU" sz="96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хлебном складе муравьи хранят зерна.  </a:t>
            </a:r>
          </a:p>
          <a:p>
            <a:endParaRPr lang="ru-RU" b="0" dirty="0"/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94" y="2013992"/>
            <a:ext cx="4176464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G:\Новая папка\144531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176464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6256" y="476672"/>
            <a:ext cx="1368152" cy="914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60232" y="1447802"/>
            <a:ext cx="2088232" cy="4206112"/>
          </a:xfrm>
        </p:spPr>
        <p:txBody>
          <a:bodyPr>
            <a:normAutofit/>
          </a:bodyPr>
          <a:lstStyle/>
          <a:p>
            <a:pPr marL="265176" marR="0" lvl="0" indent="-265176">
              <a:spcBef>
                <a:spcPts val="250"/>
              </a:spcBef>
              <a:buClr>
                <a:srgbClr val="F07F09"/>
              </a:buClr>
              <a:buFont typeface="Wingdings 2"/>
              <a:buChar char="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мясную кладовку муравьи приносят гусениц и другую добычу. </a:t>
            </a:r>
          </a:p>
          <a:p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626469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G:\мама\печать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264696" cy="5472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877272"/>
            <a:ext cx="8183880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«Коровник»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3554" name="Picture 2" descr="C:\Users\1\Desktop\016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27984" y="1484784"/>
            <a:ext cx="432048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076325" y="579438"/>
            <a:ext cx="8067675" cy="792162"/>
          </a:xfrm>
        </p:spPr>
        <p:txBody>
          <a:bodyPr>
            <a:normAutofit fontScale="85000" lnSpcReduction="20000"/>
          </a:bodyPr>
          <a:lstStyle/>
          <a:p>
            <a:r>
              <a:rPr lang="ru-RU" b="0" dirty="0"/>
              <a:t>Есть специальный «коровник».  </a:t>
            </a:r>
            <a:endParaRPr lang="ru-RU" b="0" dirty="0" smtClean="0"/>
          </a:p>
          <a:p>
            <a:pPr marL="0" indent="0">
              <a:buNone/>
            </a:pPr>
            <a:r>
              <a:rPr lang="ru-RU" b="0" dirty="0" smtClean="0"/>
              <a:t>В </a:t>
            </a:r>
            <a:r>
              <a:rPr lang="ru-RU" b="0" dirty="0"/>
              <a:t>нем живут не настоящие коровы, а тли.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960440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89240"/>
            <a:ext cx="8183880" cy="936104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Муравьиная  царица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530352"/>
            <a:ext cx="2448272" cy="43891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царских покоях живет муравьиная царица-матка.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ней ухаживают рабочие муравьи. 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3846530" cy="3199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48680"/>
            <a:ext cx="597666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02920" y="5661248"/>
            <a:ext cx="8183880" cy="86409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Муравьиный «детский сад»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1041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муравейнике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комнаты с яйцами, личинками и куколками.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C:\Users\1\Desktop\kak-ya-stroil-muraveynik-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1619" y="1646846"/>
            <a:ext cx="4143375" cy="372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46846"/>
            <a:ext cx="4248472" cy="3726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949280"/>
            <a:ext cx="8183880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Дружная семья муравьёв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530352"/>
            <a:ext cx="2232248" cy="43891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 живут в муравейнике одной большой и дружной семьей. </a:t>
            </a:r>
          </a:p>
          <a:p>
            <a:pPr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muraveini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76672"/>
            <a:ext cx="619268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193552" cy="4389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 - чрезвычайно полезные насекомые, они требуют бережного отношения, нуждаются в нашей защите и охране.</a:t>
            </a:r>
          </a:p>
          <a:p>
            <a:pPr marL="0" indent="0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7410" name="Picture 2" descr="C:\Users\1\Desktop\56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76672"/>
            <a:ext cx="5256584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542184" y="548680"/>
            <a:ext cx="5040560" cy="5400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3491880" y="548680"/>
            <a:ext cx="5112568" cy="5400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17281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Муравейники </a:t>
            </a:r>
            <a:r>
              <a:rPr lang="ru-RU" dirty="0">
                <a:solidFill>
                  <a:srgbClr val="FF0000"/>
                </a:solidFill>
              </a:rPr>
              <a:t>нужно охранять!!!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4664"/>
            <a:ext cx="5727782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0" y="579438"/>
            <a:ext cx="3930650" cy="792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7170" name="Picture 2" descr="H:\мама\печать\105635061_0_3a8a4_bb040935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27363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1196752"/>
            <a:ext cx="8183880" cy="2448272"/>
          </a:xfrm>
        </p:spPr>
        <p:txBody>
          <a:bodyPr/>
          <a:lstStyle/>
          <a:p>
            <a:pPr algn="ctr"/>
            <a:r>
              <a:rPr lang="ru-RU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Спасибо за внимание</a:t>
            </a:r>
            <a:endParaRPr lang="ru-RU" dirty="0">
              <a:ln w="18000">
                <a:solidFill>
                  <a:srgbClr val="00B0F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1"/>
          <p:cNvSpPr>
            <a:spLocks noGrp="1"/>
          </p:cNvSpPr>
          <p:nvPr>
            <p:ph type="title"/>
          </p:nvPr>
        </p:nvSpPr>
        <p:spPr>
          <a:xfrm>
            <a:off x="502920" y="5589240"/>
            <a:ext cx="8183880" cy="86409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Муравей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476672"/>
            <a:ext cx="549781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Содержимое 32"/>
          <p:cNvSpPr>
            <a:spLocks noGrp="1"/>
          </p:cNvSpPr>
          <p:nvPr>
            <p:ph sz="half" idx="2"/>
          </p:nvPr>
        </p:nvSpPr>
        <p:spPr>
          <a:xfrm>
            <a:off x="5724128" y="1600200"/>
            <a:ext cx="2962672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Тащит он соломинку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К маленькому домику.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Всех букашек он сильней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Наш трудяга…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Используемая 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М.: «Издательство ГНОМ и Д», 2001. – с.64. Т.А. Шорыгина «Насекомые. Какие они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Ярославль «Академия развития», «Академия К», 1998. – 256с. Алексеев В.А. «300 вопросов и ответов о насекомых»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интернет сайтов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89240"/>
            <a:ext cx="8183880" cy="936104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Муравьи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2617488" cy="43891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 – это насекомые.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4578" name="Picture 2" descr="C:\Users\1\Desktop\mu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76672"/>
            <a:ext cx="540060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мама\печать\carpenter_ant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" t="-4076" r="2165" b="4076"/>
          <a:stretch/>
        </p:blipFill>
        <p:spPr bwMode="auto">
          <a:xfrm>
            <a:off x="3059832" y="116632"/>
            <a:ext cx="5596364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 bwMode="white">
          <a:xfrm>
            <a:off x="6228184" y="1447802"/>
            <a:ext cx="2592288" cy="4206112"/>
          </a:xfrm>
        </p:spPr>
        <p:txBody>
          <a:bodyPr>
            <a:normAutofit/>
          </a:bodyPr>
          <a:lstStyle/>
          <a:p>
            <a:pPr marL="265176" lvl="0" indent="-265176">
              <a:spcBef>
                <a:spcPts val="250"/>
              </a:spcBef>
              <a:buClr>
                <a:srgbClr val="F07F09"/>
              </a:buClr>
              <a:buFont typeface="Wingdings 2"/>
              <a:buChar char="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великолепные строители.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Font typeface="Wingdings 2"/>
              <a:buChar char="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 строят себе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76672"/>
            <a:ext cx="568863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мама\печать\1803452_html_m16cc8c0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5976664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122413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Муравейник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2617488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поляне возле ёлок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построен из иголок.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травой не виден он,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жильцов в нём миллион.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6672"/>
            <a:ext cx="554461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17232"/>
            <a:ext cx="8183880" cy="100811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Муравейник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2977528" cy="4389120"/>
          </a:xfrm>
        </p:spPr>
        <p:txBody>
          <a:bodyPr>
            <a:normAutofit fontScale="92500"/>
          </a:bodyPr>
          <a:lstStyle/>
          <a:p>
            <a:r>
              <a:rPr lang="ru-RU" sz="2200" dirty="0" smtClean="0">
                <a:solidFill>
                  <a:srgbClr val="002060"/>
                </a:solidFill>
              </a:rPr>
              <a:t>Муравейник – это многоэтажный дом с множеством квартир, теплый, уютный, с хорошей вентиляцией, с </a:t>
            </a:r>
            <a:r>
              <a:rPr lang="ru-RU" sz="2200" dirty="0" err="1" smtClean="0">
                <a:solidFill>
                  <a:srgbClr val="002060"/>
                </a:solidFill>
              </a:rPr>
              <a:t>кладовочками</a:t>
            </a:r>
            <a:r>
              <a:rPr lang="ru-RU" sz="2200" dirty="0" smtClean="0">
                <a:solidFill>
                  <a:srgbClr val="002060"/>
                </a:solidFill>
              </a:rPr>
              <a:t> , со спальнями, с детскими комнатами, с мусоросборником и туалетом. </a:t>
            </a:r>
          </a:p>
          <a:p>
            <a:endParaRPr lang="ru-RU" dirty="0" smtClean="0"/>
          </a:p>
        </p:txBody>
      </p:sp>
      <p:pic>
        <p:nvPicPr>
          <p:cNvPr id="4098" name="Picture 2" descr="G:\2856432_large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76672"/>
            <a:ext cx="526692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:\мама\печать\144531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19" y="404664"/>
            <a:ext cx="5472608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04048" y="1447802"/>
            <a:ext cx="3600400" cy="4206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2808313" cy="4724402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 содержат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свои дома в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идеальном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порядке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6672"/>
            <a:ext cx="5975350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3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17232"/>
            <a:ext cx="8183880" cy="100811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Устройство муравейника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548680"/>
            <a:ext cx="2952328" cy="438912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Сверху муравьи делают на муравейнике покрытие из иголок и веточек.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G:\0_17dbb_f7b4e2ec_X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47864" y="548680"/>
            <a:ext cx="537081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877272"/>
            <a:ext cx="8183880" cy="7200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Устройство муравейника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530352"/>
            <a:ext cx="2664296" cy="43891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насыпной, надземной, части в каждом муравейнике есть подземная часть с множеством ходов и камер.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764704"/>
            <a:ext cx="3931920" cy="4154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G:\мама\печать\eabbf4c678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5163"/>
            <a:ext cx="5663952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665"/>
            <a:ext cx="5904656" cy="549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1058</TotalTime>
  <Words>307</Words>
  <Application>Microsoft Office PowerPoint</Application>
  <PresentationFormat>Экран (4:3)</PresentationFormat>
  <Paragraphs>59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Аспект</vt:lpstr>
      <vt:lpstr>Домишко муравьишки для детей 5 – 7 лет</vt:lpstr>
      <vt:lpstr>Муравей  </vt:lpstr>
      <vt:lpstr>Муравьи </vt:lpstr>
      <vt:lpstr>Презентация PowerPoint</vt:lpstr>
      <vt:lpstr>Муравейник </vt:lpstr>
      <vt:lpstr>Муравейник </vt:lpstr>
      <vt:lpstr>Презентация PowerPoint</vt:lpstr>
      <vt:lpstr>Устройство муравейника</vt:lpstr>
      <vt:lpstr>Устройство муравейника </vt:lpstr>
      <vt:lpstr>Презентация PowerPoint</vt:lpstr>
      <vt:lpstr>Устройство муравейника </vt:lpstr>
      <vt:lpstr>Презентация PowerPoint</vt:lpstr>
      <vt:lpstr>«Коровник»</vt:lpstr>
      <vt:lpstr>Муравьиная  царица</vt:lpstr>
      <vt:lpstr>Муравьиный «детский сад»</vt:lpstr>
      <vt:lpstr>Дружная семья муравьёв</vt:lpstr>
      <vt:lpstr>Презентация PowerPoint</vt:lpstr>
      <vt:lpstr>     Муравейники нужно охранять!!! </vt:lpstr>
      <vt:lpstr>Спасибо за внимание</vt:lpstr>
      <vt:lpstr>Используемая 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Подземный мир муравьёв</dc:title>
  <dc:creator>1</dc:creator>
  <cp:lastModifiedBy>я</cp:lastModifiedBy>
  <cp:revision>89</cp:revision>
  <dcterms:created xsi:type="dcterms:W3CDTF">2013-02-13T15:25:25Z</dcterms:created>
  <dcterms:modified xsi:type="dcterms:W3CDTF">2014-02-25T07:35:53Z</dcterms:modified>
</cp:coreProperties>
</file>