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</p:sldLst>
    </p:custShow>
    <p:custShow name="Произвольный показ 2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0;&#1083;&#1077;&#1088;&#1072;\Desktop\&#1087;&#1083;&#1072;&#1090;&#1077;&#1078;\deti_-_my_edem_edem_edem_v_dalekie_kraya_(iPlayer.fm)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92;&#1086;&#1088;&#1084;&#1072;&#1090;%20&#1084;&#1072;&#1096;&#1080;&#1085;&#1072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57;&#1051;&#1040;&#1049;&#1044;%20&#8470;%203.wma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4.wma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5.wma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6.wma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7.wm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8.wma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0.jpeg"/><Relationship Id="rId3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9-2.wma" TargetMode="External"/><Relationship Id="rId7" Type="http://schemas.openxmlformats.org/officeDocument/2006/relationships/audio" Target="file:///C:\Users\&#1060;&#1083;&#1077;&#1088;&#1072;\Desktop\&#1079;&#1074;&#1091;&#1082;&#1080;\&#1041;&#1077;&#1079;&#1099;&#1084;&#1103;&#1085;&#1085;&#1099;&#1081;%20(15.wma" TargetMode="External"/><Relationship Id="rId12" Type="http://schemas.openxmlformats.org/officeDocument/2006/relationships/image" Target="../media/image19.jpeg"/><Relationship Id="rId2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9-1.wma" TargetMode="External"/><Relationship Id="rId16" Type="http://schemas.openxmlformats.org/officeDocument/2006/relationships/image" Target="../media/image23.png"/><Relationship Id="rId1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9.wma" TargetMode="External"/><Relationship Id="rId6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9%20-5.wma" TargetMode="External"/><Relationship Id="rId11" Type="http://schemas.openxmlformats.org/officeDocument/2006/relationships/image" Target="../media/image16.png"/><Relationship Id="rId5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9-4.wma" TargetMode="External"/><Relationship Id="rId15" Type="http://schemas.openxmlformats.org/officeDocument/2006/relationships/image" Target="../media/image22.jpeg"/><Relationship Id="rId10" Type="http://schemas.openxmlformats.org/officeDocument/2006/relationships/image" Target="../media/image3.png"/><Relationship Id="rId4" Type="http://schemas.openxmlformats.org/officeDocument/2006/relationships/audio" Target="file:///C:\Users\&#1060;&#1083;&#1077;&#1088;&#1072;\Desktop\&#1052;&#1048;&#1056;%20&#1044;&#1051;&#1071;%20&#1058;&#1045;&#1041;&#1071;,%20&#1058;&#1067;%20-&#1044;&#1051;&#1071;%20&#1052;&#1048;&#1056;&#1040;%20&#1040;&#1051;&#1045;&#1045;&#1042;&#1040;%20&#1060;.%20&#1058;\&#1057;&#1051;&#1054;&#1042;&#1040;\&#1089;&#1083;&#1072;&#1081;&#1076;%20&#8470;%209-%203.wma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« У БАБУШКИ В ГОСТЯХ».</a:t>
            </a:r>
            <a:endParaRPr lang="ru-RU" sz="3600" dirty="0"/>
          </a:p>
        </p:txBody>
      </p:sp>
      <p:pic>
        <p:nvPicPr>
          <p:cNvPr id="7" name="Содержимое 6" descr="144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332656"/>
            <a:ext cx="5111750" cy="576064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Воспитатель МАДОУ детский сад № 82 к/в г.Тюмени</a:t>
            </a:r>
          </a:p>
          <a:p>
            <a:r>
              <a:rPr lang="ru-RU" sz="3200" dirty="0" err="1" smtClean="0"/>
              <a:t>Алеева</a:t>
            </a:r>
            <a:r>
              <a:rPr lang="ru-RU" sz="3200" dirty="0" smtClean="0"/>
              <a:t> Флёра </a:t>
            </a:r>
            <a:r>
              <a:rPr lang="ru-RU" sz="3200" dirty="0" err="1" smtClean="0"/>
              <a:t>Тимербаевна</a:t>
            </a:r>
            <a:endParaRPr lang="ru-RU" sz="3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st-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332656"/>
            <a:ext cx="8352928" cy="6120680"/>
          </a:xfrm>
          <a:prstGeom prst="rect">
            <a:avLst/>
          </a:prstGeom>
        </p:spPr>
      </p:pic>
      <p:pic>
        <p:nvPicPr>
          <p:cNvPr id="3" name="deti_-_my_edem_edem_edem_v_dalekie_kra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ВСЕГО ХОРОШЕГО!</a:t>
            </a:r>
            <a:endParaRPr lang="ru-RU" sz="6000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best-3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476672"/>
            <a:ext cx="7920880" cy="568863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формат ма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ce66edf5-a717-4f4c-87b8-0dc9d64332c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220" r="2220"/>
          <a:stretch>
            <a:fillRect/>
          </a:stretch>
        </p:blipFill>
        <p:spPr>
          <a:xfrm>
            <a:off x="467544" y="404664"/>
            <a:ext cx="8136904" cy="604867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ЛАЙД №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_ra_cats_01_09 _69_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332656"/>
            <a:ext cx="8352928" cy="612068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лайд №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лайд №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13" name="Рисунок 12" descr="1223815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04664"/>
            <a:ext cx="2232248" cy="1728192"/>
          </a:xfrm>
          <a:prstGeom prst="rect">
            <a:avLst/>
          </a:prstGeom>
        </p:spPr>
      </p:pic>
    </p:spTree>
  </p:cSld>
  <p:clrMapOvr>
    <a:masterClrMapping/>
  </p:clrMapOvr>
  <p:transition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6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191" r="5191"/>
          <a:stretch>
            <a:fillRect/>
          </a:stretch>
        </p:blipFill>
        <p:spPr bwMode="auto">
          <a:xfrm>
            <a:off x="323528" y="332656"/>
            <a:ext cx="835292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лайд № 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x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2656"/>
            <a:ext cx="4114800" cy="1944216"/>
          </a:xfrm>
          <a:prstGeom prst="rect">
            <a:avLst/>
          </a:prstGeom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img10901_1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56" r="1656"/>
          <a:stretch>
            <a:fillRect/>
          </a:stretch>
        </p:blipFill>
        <p:spPr>
          <a:xfrm>
            <a:off x="323528" y="0"/>
            <a:ext cx="8820472" cy="6858000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лайд №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tei_tei102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32656"/>
            <a:ext cx="3384376" cy="1584176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лайд №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item-1087_2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32656"/>
            <a:ext cx="3960440" cy="1636018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3c42_d30df221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0122" y="332656"/>
            <a:ext cx="2628342" cy="5867619"/>
          </a:xfrm>
          <a:prstGeom prst="rect">
            <a:avLst/>
          </a:prstGeom>
        </p:spPr>
      </p:pic>
      <p:pic>
        <p:nvPicPr>
          <p:cNvPr id="3" name="слайд №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4" name="слайд № 9-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Marie-disne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5536" y="332656"/>
            <a:ext cx="2179709" cy="1872208"/>
          </a:xfrm>
          <a:prstGeom prst="rect">
            <a:avLst/>
          </a:prstGeom>
        </p:spPr>
      </p:pic>
      <p:pic>
        <p:nvPicPr>
          <p:cNvPr id="7" name="слайд № 9-2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Плуто_en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31840" y="0"/>
            <a:ext cx="2088232" cy="1728192"/>
          </a:xfrm>
          <a:prstGeom prst="rect">
            <a:avLst/>
          </a:prstGeom>
        </p:spPr>
      </p:pic>
      <p:pic>
        <p:nvPicPr>
          <p:cNvPr id="9" name="слайд № 9- 3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preview_mirro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2451" y="2636912"/>
            <a:ext cx="2905413" cy="1512168"/>
          </a:xfrm>
          <a:prstGeom prst="rect">
            <a:avLst/>
          </a:prstGeom>
        </p:spPr>
      </p:pic>
      <p:pic>
        <p:nvPicPr>
          <p:cNvPr id="11" name="слайд № 9-4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12" name="Рисунок 11" descr="B-Schwein_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5536" y="4581128"/>
            <a:ext cx="2854648" cy="1795090"/>
          </a:xfrm>
          <a:prstGeom prst="rect">
            <a:avLst/>
          </a:prstGeom>
        </p:spPr>
      </p:pic>
      <p:pic>
        <p:nvPicPr>
          <p:cNvPr id="13" name="слайд № 9 -5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0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  <p:pic>
        <p:nvPicPr>
          <p:cNvPr id="14" name="Рисунок 13" descr="0_506f5_ab1ff7b9_XXXL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23929" y="2996952"/>
            <a:ext cx="2304256" cy="3168352"/>
          </a:xfrm>
          <a:prstGeom prst="rect">
            <a:avLst/>
          </a:prstGeom>
        </p:spPr>
      </p:pic>
      <p:pic>
        <p:nvPicPr>
          <p:cNvPr id="15" name="Безымянный (15.wm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0" cstate="print"/>
          <a:stretch>
            <a:fillRect/>
          </a:stretch>
        </p:blipFill>
        <p:spPr>
          <a:xfrm>
            <a:off x="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812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2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</Words>
  <Application>Microsoft Office PowerPoint</Application>
  <PresentationFormat>Экран (4:3)</PresentationFormat>
  <Paragraphs>6</Paragraphs>
  <Slides>11</Slides>
  <Notes>0</Notes>
  <HiddenSlides>0</HiddenSlides>
  <MMClips>15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2</vt:i4>
      </vt:variant>
    </vt:vector>
  </HeadingPairs>
  <TitlesOfParts>
    <vt:vector size="14" baseType="lpstr">
      <vt:lpstr>Тема Office</vt:lpstr>
      <vt:lpstr>« У БАБУШКИ В ГОСТЯХ».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ВСЕГО ХОРОШЕГО!</vt:lpstr>
      <vt:lpstr>Произвольный показ 1</vt:lpstr>
      <vt:lpstr>Произвольный показ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У БАБУШКИ В ГОСТЯХ».</dc:title>
  <dc:creator>Флера</dc:creator>
  <cp:lastModifiedBy>Флера</cp:lastModifiedBy>
  <cp:revision>8</cp:revision>
  <dcterms:created xsi:type="dcterms:W3CDTF">2014-02-24T17:29:58Z</dcterms:created>
  <dcterms:modified xsi:type="dcterms:W3CDTF">2014-02-24T18:35:03Z</dcterms:modified>
</cp:coreProperties>
</file>