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sldIdLst>
    <p:sldId id="256" r:id="rId2"/>
    <p:sldId id="257" r:id="rId3"/>
    <p:sldId id="258" r:id="rId4"/>
    <p:sldId id="260" r:id="rId5"/>
    <p:sldId id="267" r:id="rId6"/>
    <p:sldId id="259" r:id="rId7"/>
    <p:sldId id="261" r:id="rId8"/>
    <p:sldId id="262" r:id="rId9"/>
    <p:sldId id="279" r:id="rId10"/>
    <p:sldId id="263" r:id="rId11"/>
    <p:sldId id="264" r:id="rId12"/>
    <p:sldId id="265" r:id="rId13"/>
    <p:sldId id="266" r:id="rId14"/>
    <p:sldId id="268" r:id="rId15"/>
    <p:sldId id="269" r:id="rId16"/>
    <p:sldId id="271" r:id="rId17"/>
    <p:sldId id="272" r:id="rId18"/>
    <p:sldId id="273" r:id="rId19"/>
    <p:sldId id="275" r:id="rId20"/>
    <p:sldId id="276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8940AEF-A713-4F70-A892-0C5884AFB932}" type="datetimeFigureOut">
              <a:rPr lang="ru-RU" smtClean="0"/>
              <a:t>18.01.2016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7E1EF92-F620-4476-94EF-3956A8FB466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4032448" cy="2664296"/>
          </a:xfrm>
        </p:spPr>
        <p:txBody>
          <a:bodyPr>
            <a:normAutofit fontScale="25000" lnSpcReduction="20000"/>
          </a:bodyPr>
          <a:lstStyle/>
          <a:p>
            <a:endParaRPr lang="ru-RU" sz="3600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8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288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Центр речевого развития в ДОУ»</a:t>
            </a:r>
          </a:p>
          <a:p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Света\Desktop\картинки\lKUxfvhMQ3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392488" cy="416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1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центра грамотности и письма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484784"/>
            <a:ext cx="3822192" cy="639762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-таблицы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556792"/>
            <a:ext cx="3822192" cy="639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555" y="2213865"/>
            <a:ext cx="1458161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35754" y="2167556"/>
            <a:ext cx="145797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6878" y="3805829"/>
            <a:ext cx="1626618" cy="21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71411"/>
            <a:ext cx="2397359" cy="179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81" y="4582683"/>
            <a:ext cx="2581027" cy="19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61" y="3139664"/>
            <a:ext cx="2277045" cy="18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634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центра грамотности и письма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628800"/>
            <a:ext cx="3822192" cy="63976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«Азбука», «Грамматика в картинках»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700808"/>
            <a:ext cx="3822192" cy="63976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«Буквы на магнитах»,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«Слоговые кубики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«Алфавит» 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 д</a:t>
            </a:r>
            <a:r>
              <a:rPr lang="ru-RU" sz="2000" dirty="0">
                <a:solidFill>
                  <a:srgbClr val="000000"/>
                </a:solidFill>
                <a:latin typeface="Arial"/>
              </a:rPr>
              <a:t> </a:t>
            </a:r>
            <a:endParaRPr lang="ru-RU" sz="20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92896"/>
            <a:ext cx="359621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381642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21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центра грамотности и письма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6648" y="1525006"/>
            <a:ext cx="3822192" cy="827644"/>
          </a:xfrm>
        </p:spPr>
        <p:txBody>
          <a:bodyPr>
            <a:normAutofit fontScale="70000" lnSpcReduction="20000"/>
          </a:bodyPr>
          <a:lstStyle/>
          <a:p>
            <a:pPr lvl="0">
              <a:buClr>
                <a:srgbClr val="31B6FD"/>
              </a:buClr>
            </a:pPr>
            <a:r>
              <a:rPr lang="ru-RU" sz="2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2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связной и звуковой культуры речи</a:t>
            </a:r>
            <a:endParaRPr lang="ru-RU" sz="2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493094"/>
            <a:ext cx="3822192" cy="63976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Картотеки: пальчиковые игры, артикуляционные игры и т.д.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7" y="2132856"/>
            <a:ext cx="1889924" cy="165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6"/>
            <a:ext cx="21637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581128"/>
            <a:ext cx="1584176" cy="217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C:\Users\Света\Desktop\4783266_artikulyacionnaya_azbuka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73" y="4581128"/>
            <a:ext cx="1541435" cy="217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664773" y="2708920"/>
            <a:ext cx="3822192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9" name="Picture 9" descr="C:\Users\Света\Desktop\338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97" y="2352650"/>
            <a:ext cx="1507841" cy="226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" y="5112272"/>
            <a:ext cx="2051586" cy="14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71" y="5041093"/>
            <a:ext cx="179103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06295" y="3429065"/>
            <a:ext cx="1442642" cy="192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593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центра грамотности и письма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700808"/>
            <a:ext cx="3822192" cy="63976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по подготовке к обучению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700808"/>
            <a:ext cx="3822192" cy="639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 с буквами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81642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10445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35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центра грамотности и </a:t>
            </a: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трафарет буквы</a:t>
            </a:r>
            <a:endParaRPr lang="ru-RU" sz="2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2838" y="2276872"/>
            <a:ext cx="3168352" cy="639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Настенный алфавит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24128" y="2348880"/>
            <a:ext cx="3563888" cy="639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Магнитная азбука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1747"/>
            <a:ext cx="359621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2517602" cy="188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вета\Desktop\VT1502-03_en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32781"/>
            <a:ext cx="3281300" cy="300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551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центра грамотности и письма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628800"/>
            <a:ext cx="3822192" cy="639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Магнитофон,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аудиокасеты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1628800"/>
            <a:ext cx="3822192" cy="639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Музыкальные инструменты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37444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Света\Desktop\nabor-muzykalnyx-instrumentov-bontempi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68" y="2420938"/>
            <a:ext cx="3253655" cy="29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89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Театрализованный </a:t>
            </a: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театр</a:t>
            </a:r>
            <a:endParaRPr lang="ru-RU" b="1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388843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74129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661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Театрализованный уголок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3822192" cy="639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556792"/>
            <a:ext cx="3822192" cy="639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Бибабо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4" y="2420938"/>
            <a:ext cx="3704572" cy="324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388843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30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Театрализованный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Маски</a:t>
            </a:r>
            <a:endParaRPr lang="ru-RU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744416" cy="296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14" y="2276872"/>
            <a:ext cx="3957762" cy="296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319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сказки «Василиса именинница»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32993"/>
            <a:ext cx="4625686" cy="346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15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916832"/>
            <a:ext cx="7408333" cy="3450696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развития речи дошкольников необходима организация двух центров, стимулирующих речевую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активность детей: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литературный центр (книжный уголок)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- центр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речевого развития.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Литературный-центр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(грамотности и письма)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Света\Desktop\картинки\ef8cb20f4846e20a56e06077f5e99e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69949"/>
            <a:ext cx="3048000" cy="215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а\Desktop\картинки\92561304_large_db20e3eb59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9949"/>
            <a:ext cx="3096344" cy="217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744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«Василиса именинница»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312368" cy="254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41397"/>
            <a:ext cx="3354001" cy="267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344927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111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atecmex.com/images/55a65d45b1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6862"/>
            <a:ext cx="8784976" cy="6106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17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литературного центра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03872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10445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24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литературного центра</a:t>
            </a: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556792"/>
            <a:ext cx="3822192" cy="63976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русских и зарубежных авторов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7332" y="3429001"/>
            <a:ext cx="3820055" cy="50405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1556792"/>
            <a:ext cx="3822192" cy="639762"/>
          </a:xfrm>
        </p:spPr>
        <p:txBody>
          <a:bodyPr>
            <a:normAutofit fontScale="70000" lnSpcReduction="20000"/>
          </a:bodyPr>
          <a:lstStyle/>
          <a:p>
            <a:r>
              <a:rPr lang="ru-RU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Научно-познавательная литература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пакупатель\Desktop\угодок\для презентации\фото0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48880"/>
            <a:ext cx="3888432" cy="331236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67240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59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литературного центра</a:t>
            </a: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556792"/>
            <a:ext cx="3822192" cy="63976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русские народные и народов мира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628800"/>
            <a:ext cx="3822192" cy="639762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31B6FD"/>
              </a:buClr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Загадки, скороговорки,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считалк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132856"/>
            <a:ext cx="1658937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86" y="2035032"/>
            <a:ext cx="1713124" cy="224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4432572"/>
            <a:ext cx="136525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65104"/>
            <a:ext cx="150653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965" y="3573016"/>
            <a:ext cx="1501718" cy="19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4" y="2420938"/>
            <a:ext cx="3776580" cy="314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640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литературного центра</a:t>
            </a: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484784"/>
            <a:ext cx="3822192" cy="63976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и иллюстрации  по лексическим темам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484784"/>
            <a:ext cx="3822192" cy="639762"/>
          </a:xfrm>
        </p:spPr>
        <p:txBody>
          <a:bodyPr/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Детские журналы</a:t>
            </a:r>
            <a:endParaRPr lang="ru-RU" dirty="0"/>
          </a:p>
        </p:txBody>
      </p:sp>
      <p:pic>
        <p:nvPicPr>
          <p:cNvPr id="4104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1733"/>
            <a:ext cx="3817116" cy="310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980260" cy="31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09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73" y="194311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3822192" cy="639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Портреты писателей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1268760"/>
            <a:ext cx="3822192" cy="6397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– самоделки, состоящие из рассказов детей </a:t>
            </a:r>
            <a:endParaRPr lang="ru-RU" sz="22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388843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410445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5576" y="260648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Оснащение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литературного центра</a:t>
            </a:r>
            <a:r>
              <a:rPr lang="ru-RU" sz="4400" dirty="0">
                <a:solidFill>
                  <a:srgbClr val="FFFFFF"/>
                </a:solidFill>
                <a:ea typeface="+mj-ea"/>
                <a:cs typeface="+mj-cs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98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Оснащение литературного центра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484784"/>
            <a:ext cx="3822192" cy="63976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Предметные, сюжетные картинки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556792"/>
            <a:ext cx="3822192" cy="639762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на различную тематику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403244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4904"/>
            <a:ext cx="3919553" cy="331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54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грамотности и письма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4660"/>
            <a:ext cx="3308185" cy="248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43855"/>
            <a:ext cx="3750770" cy="264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3294721" cy="259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3096"/>
            <a:ext cx="3789723" cy="248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427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314</TotalTime>
  <Words>221</Words>
  <Application>Microsoft Office PowerPoint</Application>
  <PresentationFormat>Экран (4:3)</PresentationFormat>
  <Paragraphs>55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Презентация PowerPoint</vt:lpstr>
      <vt:lpstr>Литературный-центр (грамотности и письма)</vt:lpstr>
      <vt:lpstr>Оснащение литературного центра  </vt:lpstr>
      <vt:lpstr>Оснащение литературного центра </vt:lpstr>
      <vt:lpstr>Оснащение литературного центра </vt:lpstr>
      <vt:lpstr>Оснащение литературного центра </vt:lpstr>
      <vt:lpstr> </vt:lpstr>
      <vt:lpstr>Оснащение литературного центра</vt:lpstr>
      <vt:lpstr>Центр грамотности и письма</vt:lpstr>
      <vt:lpstr>Оснащение центра грамотности и письма</vt:lpstr>
      <vt:lpstr>Оснащение центра грамотности и письма</vt:lpstr>
      <vt:lpstr>Оснащение центра грамотности и письма</vt:lpstr>
      <vt:lpstr>Оснащение центра грамотности и письма</vt:lpstr>
      <vt:lpstr>Оснащение центра грамотности и письма  трафарет буквы</vt:lpstr>
      <vt:lpstr>Оснащение центра грамотности и письма</vt:lpstr>
      <vt:lpstr>Театрализованный уголок  Настольный театр</vt:lpstr>
      <vt:lpstr>Театрализованный уголок</vt:lpstr>
      <vt:lpstr>Театрализованный уголок Маски</vt:lpstr>
      <vt:lpstr>Инсценировка сказки «Василиса именинница»</vt:lpstr>
      <vt:lpstr>Сказка «Василиса именинница»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               центр развития ребенка - детский сад «Аленький цветочек»</dc:title>
  <dc:creator>Света</dc:creator>
  <cp:lastModifiedBy>user</cp:lastModifiedBy>
  <cp:revision>27</cp:revision>
  <dcterms:created xsi:type="dcterms:W3CDTF">2015-11-28T16:29:20Z</dcterms:created>
  <dcterms:modified xsi:type="dcterms:W3CDTF">2016-01-18T08:55:44Z</dcterms:modified>
</cp:coreProperties>
</file>