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40F28A-F0B6-485F-AC5B-A8F88F6A2D11}" type="datetimeFigureOut">
              <a:rPr lang="ru-RU" smtClean="0"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1BB1B7-53A9-45A3-9DBC-8AB4FE9BFC2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mndetsady.ru/upload/news/2013/12/orig_90b80d77ff5b06ac47a0d5929547abc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tmndetsady.ru/upload/news/2013/12/orig_5346ea873e8c5c140ae82c40de4f9a75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tmndetsady.ru/upload/news/2013/12/orig_541e4a8e4796b4233323b7181b20212c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tmndetsady.ru/upload/news/2013/12/orig_8f78daf406c040e880fb78b54a783360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tmndetsady.ru/upload/news/2013/12/orig_ea0cdebb1f2b8f612fcfbe472d30b9ab.jpg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tmndetsady.ru/upload/news/2013/12/orig_e65e39ebeeb0af035bb4d6d86d5d5959.jpg" TargetMode="External"/><Relationship Id="rId17" Type="http://schemas.openxmlformats.org/officeDocument/2006/relationships/image" Target="../media/image14.jpeg"/><Relationship Id="rId2" Type="http://schemas.openxmlformats.org/officeDocument/2006/relationships/hyperlink" Target="http://tmndetsady.ru/upload/news/2013/12/orig_b2d1d9265b5b532af348fc533b860956.jpg" TargetMode="External"/><Relationship Id="rId16" Type="http://schemas.openxmlformats.org/officeDocument/2006/relationships/hyperlink" Target="http://tmndetsady.ru/upload/news/2013/12/orig_e4271020eadddb96f39ad246b438388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mndetsady.ru/upload/news/2013/12/orig_d4c1e79996b4d5bf73200c79f2857070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tmndetsady.ru/upload/news/2013/12/orig_f93058b5494add533166a6d93533ba0f.jpg" TargetMode="External"/><Relationship Id="rId4" Type="http://schemas.openxmlformats.org/officeDocument/2006/relationships/hyperlink" Target="http://tmndetsady.ru/upload/news/2013/12/orig_426bed2ee10007ef57485f405e718fa8.jpg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tmndetsady.ru/upload/news/2013/12/orig_9986260524b4615dec11f98aaebd19e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Изготовление масок для театральных и подвижных игр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3554" name="Picture 2" descr="http://tmndetsady.ru/upload/news/2013/12/orig_ea9f4b175ebe0cc876a3f3d22bc639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Маска лягушки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853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      Выкройка цельная.</a:t>
            </a:r>
          </a:p>
          <a:p>
            <a:r>
              <a:rPr lang="ru-RU" dirty="0" smtClean="0"/>
              <a:t>- Вырезать по выкройке.</a:t>
            </a:r>
          </a:p>
          <a:p>
            <a:r>
              <a:rPr lang="ru-RU" dirty="0" smtClean="0"/>
              <a:t>- Сделать разрез.</a:t>
            </a:r>
          </a:p>
          <a:p>
            <a:r>
              <a:rPr lang="ru-RU" dirty="0" smtClean="0"/>
              <a:t>- Склеить.</a:t>
            </a:r>
          </a:p>
          <a:p>
            <a:r>
              <a:rPr lang="ru-RU" dirty="0" smtClean="0"/>
              <a:t>- Загнуть (поднять) вверх глаза. Оформить глаза.</a:t>
            </a:r>
          </a:p>
          <a:p>
            <a:r>
              <a:rPr lang="ru-RU" dirty="0" smtClean="0"/>
              <a:t>- Изготовить ободок.</a:t>
            </a:r>
          </a:p>
          <a:p>
            <a:r>
              <a:rPr lang="ru-RU" dirty="0" smtClean="0"/>
              <a:t>- Маска готова.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33750"/>
          <a:ext cx="6096000" cy="1905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8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626" name="Рисунок 29" descr="http://tmndetsady.ru/upload/news/2013/12/thumb_90b80d77ff5b06ac47a0d5929547abc0.jpg">
            <a:hlinkClick r:id="rId2" tooltip="&quot;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329947" cy="2497460"/>
          </a:xfrm>
          <a:prstGeom prst="rect">
            <a:avLst/>
          </a:prstGeom>
          <a:noFill/>
        </p:spPr>
      </p:pic>
      <p:pic>
        <p:nvPicPr>
          <p:cNvPr id="26625" name="Рисунок 30" descr="http://tmndetsady.ru/upload/news/2013/12/thumb_5346ea873e8c5c140ae82c40de4f9a75.jpg">
            <a:hlinkClick r:id="rId4" tooltip="&quot;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17032"/>
            <a:ext cx="3787266" cy="2524844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Маски птиц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1468760"/>
          </a:xfrm>
        </p:spPr>
        <p:txBody>
          <a:bodyPr>
            <a:normAutofit/>
          </a:bodyPr>
          <a:lstStyle/>
          <a:p>
            <a:r>
              <a:rPr lang="ru-RU" b="1" dirty="0" smtClean="0"/>
              <a:t>-</a:t>
            </a:r>
            <a:r>
              <a:rPr lang="ru-RU" dirty="0" smtClean="0"/>
              <a:t> Маски птиц можно изготовить аналогично. Только у птиц – клювы (они разные по форме).          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43221"/>
          <a:ext cx="6096000" cy="171558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6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12" marR="6912" marT="6912" marB="69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912" marR="6912" marT="6912" marB="691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7650" name="Рисунок 31" descr="http://tmndetsady.ru/upload/news/2013/12/thumb_541e4a8e4796b4233323b7181b20212c.jpg">
            <a:hlinkClick r:id="rId2" tooltip="&quot;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3810000" cy="2857500"/>
          </a:xfrm>
          <a:prstGeom prst="rect">
            <a:avLst/>
          </a:prstGeom>
          <a:noFill/>
        </p:spPr>
      </p:pic>
      <p:pic>
        <p:nvPicPr>
          <p:cNvPr id="27649" name="Рисунок 32" descr="http://tmndetsady.ru/upload/news/2013/12/thumb_8f78daf406c040e880fb78b54a783360.jpg">
            <a:hlinkClick r:id="rId4" tooltip="&quot;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284984"/>
            <a:ext cx="4448175" cy="2886075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                                                                                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3839781"/>
          <a:ext cx="7620000" cy="229362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333750"/>
          <a:ext cx="6096000" cy="1905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8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33750"/>
          <a:ext cx="6096000" cy="1905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8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76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8680" name="Рисунок 38" descr="http://tmndetsady.ru/upload/news/2013/12/thumb_b2d1d9265b5b532af348fc533b860956.jpg">
            <a:hlinkClick r:id="rId2" tooltip="&quot;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861048"/>
            <a:ext cx="3810000" cy="2771775"/>
          </a:xfrm>
          <a:prstGeom prst="rect">
            <a:avLst/>
          </a:prstGeom>
          <a:noFill/>
        </p:spPr>
      </p:pic>
      <p:pic>
        <p:nvPicPr>
          <p:cNvPr id="28679" name="Рисунок 39" descr="http://tmndetsady.ru/upload/news/2013/12/thumb_426bed2ee10007ef57485f405e718fa8.jpg">
            <a:hlinkClick r:id="rId4" tooltip="&quot;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861048"/>
            <a:ext cx="3914775" cy="2790825"/>
          </a:xfrm>
          <a:prstGeom prst="rect">
            <a:avLst/>
          </a:prstGeom>
          <a:noFill/>
        </p:spPr>
      </p:pic>
      <p:pic>
        <p:nvPicPr>
          <p:cNvPr id="28678" name="Рисунок 40" descr="http://tmndetsady.ru/upload/news/2013/12/thumb_d4c1e79996b4d5bf73200c79f2857070.jpg">
            <a:hlinkClick r:id="rId6" tooltip="&quot;&quot;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381250" cy="1790700"/>
          </a:xfrm>
          <a:prstGeom prst="rect">
            <a:avLst/>
          </a:prstGeom>
          <a:noFill/>
        </p:spPr>
      </p:pic>
      <p:pic>
        <p:nvPicPr>
          <p:cNvPr id="28677" name="Рисунок 41" descr="http://tmndetsady.ru/upload/news/2013/12/thumb_ea0cdebb1f2b8f612fcfbe472d30b9ab.jpg">
            <a:hlinkClick r:id="rId8" tooltip="&quot;&quot;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784" y="0"/>
            <a:ext cx="2695575" cy="1771650"/>
          </a:xfrm>
          <a:prstGeom prst="rect">
            <a:avLst/>
          </a:prstGeom>
          <a:noFill/>
        </p:spPr>
      </p:pic>
      <p:pic>
        <p:nvPicPr>
          <p:cNvPr id="28676" name="Рисунок 42" descr="http://tmndetsady.ru/upload/news/2013/12/thumb_f93058b5494add533166a6d93533ba0f.jpg">
            <a:hlinkClick r:id="rId10" tooltip="&quot;&quot;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0"/>
            <a:ext cx="2657475" cy="1752600"/>
          </a:xfrm>
          <a:prstGeom prst="rect">
            <a:avLst/>
          </a:prstGeom>
          <a:noFill/>
        </p:spPr>
      </p:pic>
      <p:pic>
        <p:nvPicPr>
          <p:cNvPr id="28675" name="Рисунок 43" descr="http://tmndetsady.ru/upload/news/2013/12/thumb_e65e39ebeeb0af035bb4d6d86d5d5959.jpg">
            <a:hlinkClick r:id="rId12" tooltip="&quot;&quot;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7544" y="1844824"/>
            <a:ext cx="2381250" cy="1790700"/>
          </a:xfrm>
          <a:prstGeom prst="rect">
            <a:avLst/>
          </a:prstGeom>
          <a:noFill/>
        </p:spPr>
      </p:pic>
      <p:pic>
        <p:nvPicPr>
          <p:cNvPr id="28674" name="Рисунок 44" descr="http://tmndetsady.ru/upload/news/2013/12/thumb_9986260524b4615dec11f98aaebd19e2.jpg">
            <a:hlinkClick r:id="rId14" tooltip="&quot;&quot;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59832" y="1844824"/>
            <a:ext cx="2686050" cy="1752600"/>
          </a:xfrm>
          <a:prstGeom prst="rect">
            <a:avLst/>
          </a:prstGeom>
          <a:noFill/>
        </p:spPr>
      </p:pic>
      <p:pic>
        <p:nvPicPr>
          <p:cNvPr id="28673" name="Рисунок 45" descr="http://tmndetsady.ru/upload/news/2013/12/thumb_e4271020eadddb96f39ad246b4383885.jpg">
            <a:hlinkClick r:id="rId16" tooltip="&quot;&quot;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56176" y="1916832"/>
            <a:ext cx="2590800" cy="173355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83568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30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Изготовление масок для театральных и подвижных игр </vt:lpstr>
      <vt:lpstr>Маска лягушки</vt:lpstr>
      <vt:lpstr>Маски птиц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масок для театральных и подвижных игр </dc:title>
  <dc:creator>1</dc:creator>
  <cp:lastModifiedBy>User</cp:lastModifiedBy>
  <cp:revision>4</cp:revision>
  <dcterms:created xsi:type="dcterms:W3CDTF">2016-04-10T14:10:21Z</dcterms:created>
  <dcterms:modified xsi:type="dcterms:W3CDTF">2016-04-13T10:35:06Z</dcterms:modified>
</cp:coreProperties>
</file>